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0.26728110599078342</c:v>
                </c:pt>
                <c:pt idx="1">
                  <c:v>0.73271889400921664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6.0420017288297654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0.42919510969878782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0.18112833852974752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1.890954057192423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0.18112833852974752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0.42629180458301441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6.9763495964450106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0.43618522164245466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0.21561456039182403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2.2509853017600534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0.21561456039182403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0.60274916697901304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5.1076538612145201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6.0502804525778027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0.10682358895179078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1.1384554888981224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9.7006435639444E-2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6.5258915926859231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0.11820912995323862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0.11962764966169637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1.248895624596182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0.10538916552321265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5.9576026565586853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0.23580632951901315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9.4508023490035953E-2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0.9866503050066413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9.4508023490035953E-2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4.697246815778211E-2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6.9498694149889557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2.5596075325573509E-4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1.2517604251415868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0.11990205958775224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1.7654178005352961E-2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6.7426935267608838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8.2598638525599899E-2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9.0916807142047418E-2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0.94915851780973881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9.0916807142047418E-2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0.31853476183435614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4.0753450718945636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6.2403429410226474</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0.29257641921397382</c:v>
                </c:pt>
                <c:pt idx="1">
                  <c:v>0.17467248908296942</c:v>
                </c:pt>
                <c:pt idx="2">
                  <c:v>0.2183406113537118</c:v>
                </c:pt>
                <c:pt idx="3">
                  <c:v>0.31441048034934499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3.3103088473021458E-2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0.60669171360263618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0.16914111380607189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1.7658091383480912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0.16914111380607189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6.2823251267224656E-2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6.0851240821772654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0.53238752371193243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0.16895114287780277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1.7638258689134361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0.16895114287780277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0.1549114334034094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6.3955617998680268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6.2408910639273154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0.19098627396081902</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0.10020045707285874</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1.0460785008710243</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0.10020045707285874</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0.27857265417931742</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5.3133046324215094</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9.1923922777083611E-2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0.11971443543992066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1.2498016557604679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0.11971443543992066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0.26007674705170913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5.8018136226015544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0.17820776561019258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0.11334247284792109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1.1832792738216256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0.11334247284792109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0.17276326712259582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6.5778585389282567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7.494350774143399E-2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9.5960915541835945E-2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1.0018182911004478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9.5960915541834169E-2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0.10678569615919553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7.2705874617579429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0.15965790648144473</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0.15126615978903413</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1.5791971642361915</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0.15126615978903324</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9.4316647526553332E-2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5.915986460606895</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8.5240814961966116E-2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0.11901244188032312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1.2424729429791217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0.11901244188032312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0.42688534253826038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0.15375413780848657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6.5068112389909976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0.44541484716157209</c:v>
                </c:pt>
                <c:pt idx="1">
                  <c:v>0.55021834061135377</c:v>
                </c:pt>
                <c:pt idx="2">
                  <c:v>0</c:v>
                </c:pt>
                <c:pt idx="3">
                  <c:v>4.3668122270742347E-3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0.15040987478503887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9.080087273718096E-2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0.9479481791347979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9.080087273718096E-2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0.32569335649933606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5.5396205356446515E-2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7.7411109605073127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0.1133983464916879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8.2293779373182829E-2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0.85913533603060088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8.2293779373182829E-2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0.29517929084940064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0.32538054806052585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8.5950500207122236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0.33885748208532629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0.11551092082557979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1.2059175618689304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0.11551092082558156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0.10087438639634883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8.9252329729855955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9.0275945081566533</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2.633302547523364E-3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0.30889078396771907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8.6116441140236866E-2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0.89904338043909959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8.6116441140235978E-2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0.13736479329924478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9.0275945081566533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4.5330293790419383</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0.45513268778647786</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0.15598151648784597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1.6284248165909099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0.15598151648784775</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0.559489596579402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0.3358942721798126</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3.9494725047293402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6.3785949907940065E-2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0.16421539869086565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1.7143853740863584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0.16421539869086565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0.34134896216628441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5.1165862533545363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6.885468842948641</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0.43812166411013198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0.15988819470959204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1.6692099808204164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0.15988819470959204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0.57350244804709494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0.17664006017907319</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5.5461856113791317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0.96506550218340625</c:v>
                </c:pt>
                <c:pt idx="1">
                  <c:v>4.3668122270742347E-3</c:v>
                </c:pt>
                <c:pt idx="2">
                  <c:v>1.3100436681222708E-2</c:v>
                </c:pt>
                <c:pt idx="3">
                  <c:v>0</c:v>
                </c:pt>
                <c:pt idx="4">
                  <c:v>0</c:v>
                </c:pt>
                <c:pt idx="5">
                  <c:v>1.7467248908296939E-2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0.19166964649456819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0.12719589837788448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1.327907063291442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0.12719589837788448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0.2804334514073048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8.2247520745181504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3.425973842790496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5.4462773581426926E-2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1.0203270694355981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9.773381121601199E-2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0.35056109108719102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0.59764358308530863</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1.247731475588874</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6.0431192045110826E-2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0.11324318130865607</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1.182242684293219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0.11324318130865585</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0.40619160046879399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0.16594561960698639</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2.330480156382686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0.15598299872438992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0.11571751141514497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1.2080743382004833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0.11571751141514497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0.35007115242523668</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2.1425226379368429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0.20223051792239488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0.11482114701425727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1.1987164215191957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0.11482114701425861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0.41185160055035119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6.2463517964604698E-2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3.9859883315159239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0.12408134474725507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1.5822324598363191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0.15155690088182006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0.39406822158923127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4.7931727473515489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0.11542009265767383</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0.13616457389056791</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1.4215387582874506</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0.13616457389056791</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0.17421679817327096</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6.0559477079671051</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4.6927648893738292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0.47458876652553883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0.16466800840863893</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1.7191105550773482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0.16466800840863893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0.32447823515410512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5.3941761625366018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0.427927927927928</c:v>
                </c:pt>
                <c:pt idx="1">
                  <c:v>0</c:v>
                </c:pt>
                <c:pt idx="2">
                  <c:v>0.49099099099099097</c:v>
                </c:pt>
                <c:pt idx="3">
                  <c:v>0</c:v>
                </c:pt>
                <c:pt idx="4">
                  <c:v>0</c:v>
                </c:pt>
                <c:pt idx="5">
                  <c:v>0</c:v>
                </c:pt>
                <c:pt idx="6">
                  <c:v>9.0090090090090089E-3</c:v>
                </c:pt>
                <c:pt idx="7">
                  <c:v>4.0540540540540543E-2</c:v>
                </c:pt>
                <c:pt idx="8">
                  <c:v>3.1531531531531529E-2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1.2448776159499353E-3</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0.12777786244366007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1.3339826852523675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0.12777786244365963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0.31335173025102936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3.991353616211057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7.9110562738552694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2.6293286867550947E-2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0.29865629965069118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8.3263143431036468E-2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0.86925535873369064</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8.3263143431036468E-2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4.1636625040725406E-2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7.722072990001803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0.28426094929079149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8.9051093356889766E-2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0.9296807316154645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8.9051093356889766E-2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0.11711732107498385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8.1000395577087367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6.548361163989675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0.11056796156911375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0.10977501759256292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1.1460355490476477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0.10977501759256203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0.27569140029642014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6.548361163989675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2.293765980814241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0.1562269449533209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1.7024007568056563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0.16306743118329292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0.3540969203190163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2.293765980814241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6.1414734833646429</c:v>
                </c:pt>
                <c:pt idx="1">
                  <c:v>5.1076538612145201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6.8593326348289532</c:v>
                </c:pt>
                <c:pt idx="1">
                  <c:v>6.9763495964450106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2">
                  <c:v>2</c:v>
                </c:pt>
                <c:pt idx="3">
                  <c:v>30</c:v>
                </c:pt>
                <c:pt idx="4">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6.9051546966229971</c:v>
                </c:pt>
                <c:pt idx="1">
                  <c:v>6.7426935267608838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5.9561187957635466</c:v>
                </c:pt>
                <c:pt idx="1">
                  <c:v>5.9576026565586853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6.6750158440223366</c:v>
                </c:pt>
                <c:pt idx="1">
                  <c:v>6.5258915926859231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4.7392735946322677</c:v>
                </c:pt>
                <c:pt idx="1">
                  <c:v>4.0753450718945636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7.1542676702704133</c:v>
                </c:pt>
                <c:pt idx="1">
                  <c:v>6.3955617998680268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6.911444475599188</c:v>
                </c:pt>
                <c:pt idx="1">
                  <c:v>6.0851240821772654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6.3528441584430082</c:v>
                </c:pt>
                <c:pt idx="1">
                  <c:v>5.8018136226015544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5.4573477622355666</c:v>
                </c:pt>
                <c:pt idx="1">
                  <c:v>5.3133046324215094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7.8360573792232877</c:v>
                </c:pt>
                <c:pt idx="1">
                  <c:v>8.5950500207122236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7.5065422043330594</c:v>
                </c:pt>
                <c:pt idx="1">
                  <c:v>7.7411109605073127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6.0035985247957298</c:v>
                </c:pt>
                <c:pt idx="1">
                  <c:v>6.5068112389909976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5.250563076205137</c:v>
                </c:pt>
                <c:pt idx="1">
                  <c:v>5.915986460606895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8.3050034536377719</c:v>
                </c:pt>
                <c:pt idx="1">
                  <c:v>8.9252329729855955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5.8861496939751232</c:v>
                </c:pt>
                <c:pt idx="1">
                  <c:v>5.1165862533545363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4.6544307288223523</c:v>
                </c:pt>
                <c:pt idx="1">
                  <c:v>3.9494725047293402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8.0959732369452304</c:v>
                </c:pt>
                <c:pt idx="1">
                  <c:v>8.2247520745181504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4.9320652076292442</c:v>
                </c:pt>
                <c:pt idx="1">
                  <c:v>5.5461856113791317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4.2592923433490224</c:v>
                </c:pt>
                <c:pt idx="1">
                  <c:v>3.9859883315159239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1.436921067788191</c:v>
                </c:pt>
                <c:pt idx="1">
                  <c:v>2.1425226379368429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2.4908119667766768</c:v>
                </c:pt>
                <c:pt idx="1">
                  <c:v>2.330480156382686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5.1076538612145201</c:v>
                </c:pt>
                <c:pt idx="1">
                  <c:v>5.1165862533545363</c:v>
                </c:pt>
                <c:pt idx="2">
                  <c:v>4.0753450718945636</c:v>
                </c:pt>
                <c:pt idx="3">
                  <c:v>2.293765980814241</c:v>
                </c:pt>
                <c:pt idx="4">
                  <c:v>3.991353616211057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5.8746872241711792</c:v>
                </c:pt>
                <c:pt idx="2">
                  <c:v>4.6103644907806016</c:v>
                </c:pt>
                <c:pt idx="3">
                  <c:v>2.8145299561714601</c:v>
                </c:pt>
                <c:pt idx="4">
                  <c:v>4.4765169467771369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1.683684520362158</c:v>
                </c:pt>
                <c:pt idx="1">
                  <c:v>1.247731475588874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4.7373238548849574</c:v>
                </c:pt>
                <c:pt idx="1">
                  <c:v>4.7931727473515489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6.4244562277815342</c:v>
                </c:pt>
                <c:pt idx="1">
                  <c:v>6.0559477079671051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4.4556276257516112</c:v>
                </c:pt>
                <c:pt idx="1">
                  <c:v>3.991353616211057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5.4200794987948022</c:v>
                </c:pt>
                <c:pt idx="1">
                  <c:v>5.3941761625366018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8.2723722889261637</c:v>
                </c:pt>
                <c:pt idx="1">
                  <c:v>8.1000395577087367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7.8729180921490576</c:v>
                </c:pt>
                <c:pt idx="1">
                  <c:v>7.722072990001803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6.7125996365630201</c:v>
                </c:pt>
                <c:pt idx="1">
                  <c:v>6.548361163989675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2.2550002696657998</c:v>
                </c:pt>
                <c:pt idx="1">
                  <c:v>2.293765980814241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8.5950500207122236</c:v>
                </c:pt>
                <c:pt idx="1">
                  <c:v>6.5068112389909976</c:v>
                </c:pt>
                <c:pt idx="2">
                  <c:v>8.9252329729855955</c:v>
                </c:pt>
                <c:pt idx="3">
                  <c:v>9.0275945081566533</c:v>
                </c:pt>
                <c:pt idx="4">
                  <c:v>7.7411109605073127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7.787694921506338</c:v>
                </c:pt>
                <c:pt idx="1">
                  <c:v>5.7740511607097202</c:v>
                </c:pt>
                <c:pt idx="2">
                  <c:v>8.2626349477245888</c:v>
                </c:pt>
                <c:pt idx="3">
                  <c:v>8.4670156143273303</c:v>
                </c:pt>
                <c:pt idx="4">
                  <c:v>7.2866251269800317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990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RX3 | Tees, Esk and Wear Valleys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262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RX3 | Tees, Esk and Wear Valleys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701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RX3 | Tees, Esk and Wear Valleys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Tees, Esk and Wear Valleys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50036961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76051888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0734861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19128399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Tees, Esk and Wear Valleys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purpose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Psychological therapies: </a:t>
            </a:r>
            <a:r>
              <a:rPr lang="en-GB" sz="1200" b="0">
                <a:solidFill>
                  <a:prstClr val="black"/>
                </a:solidFill>
                <a:latin typeface="Arial"/>
              </a:rPr>
              <a:t>service users having enough privacy to talk comfortably during therapies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benefits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lang="en-GB" sz="1200" b="0" noProof="0">
                <a:solidFill>
                  <a:prstClr val="black"/>
                </a:solidFill>
                <a:latin typeface="Arial"/>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 </a:t>
            </a:r>
            <a:r>
              <a:rPr lang="en-GB" sz="1200" b="0">
                <a:solidFill>
                  <a:prstClr val="black"/>
                </a:solidFill>
                <a:latin typeface="Arial"/>
              </a:rPr>
              <a:t>NHS mental health services asking service users for their views on the quality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team asked if service users needed support to access their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3211935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6646789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024239343"/>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106191240"/>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5371620"/>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4272682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193301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956717210"/>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05654634"/>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48433338"/>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85349170"/>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399866141"/>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665798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6834971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7458768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76507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65324960"/>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505016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34995986"/>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4156502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561348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399286710"/>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181519344"/>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840903889"/>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635154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529036922"/>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9612186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708541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062030553"/>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82661525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0445159"/>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74321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32441184"/>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0317652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52268787"/>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3877890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699454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450850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41928110"/>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9377133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537244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778914046"/>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563622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63474769"/>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0503753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967347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29333282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1882994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982990485"/>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41644543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503841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57741124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984805315"/>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892801159"/>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769349327"/>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496826791"/>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210223497"/>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480609101"/>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980624859"/>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387857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294985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588748965"/>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1835534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932631580"/>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9532841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685691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437345908"/>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09044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26681433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737346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200593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8042143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7621030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25215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821723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71931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24066970"/>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29312244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8241353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64538759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193780988"/>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8691560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344275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77593733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506887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6692936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6298582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76616648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5230272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37033725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1962660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20661439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5500445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594590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3034256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9143362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1975533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3519226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3354533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43227628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355726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0119417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8883586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1218174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1387870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6576475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26867543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8634631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31030148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27317577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0737494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42471887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8092372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76361695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13202640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49834910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3450383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78016974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060826956"/>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41582357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6972493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09318946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88408256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6047339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6119494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40237443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38956462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5340706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2138038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35162001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24898385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6925606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1459285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3366638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13686826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7235852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4937827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328303375"/>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3354864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272928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696582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4173129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8800208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have to repeat your mental health history to your NHS mental health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48484410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54888344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72173134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86251121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70730965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12091392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80868704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24269</TotalTime>
  <Words>9054</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Tees, Esk and Wear Valleys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